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84" autoAdjust="0"/>
    <p:restoredTop sz="94660"/>
  </p:normalViewPr>
  <p:slideViewPr>
    <p:cSldViewPr>
      <p:cViewPr>
        <p:scale>
          <a:sx n="100" d="100"/>
          <a:sy n="100" d="100"/>
        </p:scale>
        <p:origin x="-11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9C58E-3488-4753-8AC5-B74943C3F440}" type="datetimeFigureOut">
              <a:rPr lang="de-DE" smtClean="0"/>
              <a:pPr/>
              <a:t>07.08.2018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58D6F-6B2F-4923-B0AB-54C4D429C77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miBab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61" y="969907"/>
            <a:ext cx="1694071" cy="16940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feld 4"/>
          <p:cNvSpPr txBox="1"/>
          <p:nvPr/>
        </p:nvSpPr>
        <p:spPr>
          <a:xfrm>
            <a:off x="2143108" y="0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latin typeface="AlwaysForever" pitchFamily="2" charset="0"/>
                <a:ea typeface="Always In My Heart" pitchFamily="2" charset="0"/>
                <a:cs typeface="Arabic Typesetting" pitchFamily="66" charset="-78"/>
              </a:rPr>
              <a:t>Hallo, ich bin neu hier!</a:t>
            </a:r>
            <a:endParaRPr lang="de-DE" sz="4000" b="1" dirty="0">
              <a:latin typeface="AlwaysForever" pitchFamily="2" charset="0"/>
              <a:ea typeface="Always In My Heart" pitchFamily="2" charset="0"/>
              <a:cs typeface="Arabic Typesetting" pitchFamily="66" charset="-78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2844" y="3500438"/>
            <a:ext cx="450059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2538" algn="l"/>
                <a:tab pos="2335213" algn="l"/>
                <a:tab pos="3054350" algn="l"/>
              </a:tabLst>
            </a:pPr>
            <a:r>
              <a:rPr lang="de-DE" sz="1200" dirty="0">
                <a:latin typeface="ABeeZee" pitchFamily="50" charset="0"/>
              </a:rPr>
              <a:t>		</a:t>
            </a:r>
            <a:endParaRPr lang="de-DE" sz="1200" dirty="0" smtClean="0">
              <a:latin typeface="ABeeZee" pitchFamily="50" charset="0"/>
            </a:endParaRPr>
          </a:p>
          <a:p>
            <a:pPr>
              <a:tabLst>
                <a:tab pos="355600" algn="l"/>
              </a:tabLst>
            </a:pPr>
            <a:r>
              <a:rPr lang="de-DE" sz="1100" b="1" dirty="0" smtClean="0">
                <a:latin typeface="ABeeZee" pitchFamily="50" charset="0"/>
              </a:rPr>
              <a:t>Beruflicher Werdegang:</a:t>
            </a:r>
            <a:r>
              <a:rPr lang="de-DE" sz="1100" dirty="0" smtClean="0">
                <a:latin typeface="ABeeZee" pitchFamily="50" charset="0"/>
              </a:rPr>
              <a:t>	</a:t>
            </a:r>
          </a:p>
          <a:p>
            <a:pPr>
              <a:tabLst>
                <a:tab pos="355600" algn="l"/>
              </a:tabLst>
            </a:pPr>
            <a:endParaRPr lang="de-DE" sz="1100" dirty="0">
              <a:latin typeface="ABeeZee" pitchFamily="50" charset="0"/>
            </a:endParaRPr>
          </a:p>
          <a:p>
            <a:pPr>
              <a:tabLst>
                <a:tab pos="355600" algn="l"/>
              </a:tabLst>
            </a:pPr>
            <a:r>
              <a:rPr lang="de-DE" sz="1100" dirty="0" smtClean="0">
                <a:latin typeface="ABeeZee" pitchFamily="50" charset="0"/>
              </a:rPr>
              <a:t>	Ausbildung und Tätigkeit als Medizinische Fachangestellte, </a:t>
            </a:r>
          </a:p>
          <a:p>
            <a:pPr>
              <a:tabLst>
                <a:tab pos="355600" algn="l"/>
              </a:tabLst>
            </a:pPr>
            <a:r>
              <a:rPr lang="de-DE" sz="1100" dirty="0">
                <a:latin typeface="ABeeZee" pitchFamily="50" charset="0"/>
              </a:rPr>
              <a:t>	</a:t>
            </a:r>
            <a:r>
              <a:rPr lang="de-DE" sz="1100" dirty="0" smtClean="0">
                <a:latin typeface="ABeeZee" pitchFamily="50" charset="0"/>
              </a:rPr>
              <a:t>Lehramtsstudium an der Humboldt-Universität zu Berlin </a:t>
            </a:r>
          </a:p>
          <a:p>
            <a:pPr>
              <a:tabLst>
                <a:tab pos="355600" algn="l"/>
              </a:tabLst>
            </a:pPr>
            <a:r>
              <a:rPr lang="de-DE" sz="1100" dirty="0">
                <a:latin typeface="ABeeZee" pitchFamily="50" charset="0"/>
              </a:rPr>
              <a:t>	</a:t>
            </a:r>
            <a:r>
              <a:rPr lang="de-DE" sz="1100" dirty="0" smtClean="0">
                <a:latin typeface="ABeeZee" pitchFamily="50" charset="0"/>
              </a:rPr>
              <a:t>(1. Fach Mathematik, 2. Fach Informatik)</a:t>
            </a:r>
          </a:p>
          <a:p>
            <a:pPr>
              <a:tabLst>
                <a:tab pos="35560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</a:tabLst>
            </a:pPr>
            <a:r>
              <a:rPr lang="de-DE" sz="1100" b="1" dirty="0" smtClean="0">
                <a:latin typeface="ABeeZee" pitchFamily="50" charset="0"/>
              </a:rPr>
              <a:t>Was man noch über mich wissen sollte: </a:t>
            </a:r>
          </a:p>
          <a:p>
            <a:pPr>
              <a:tabLst>
                <a:tab pos="355600" algn="l"/>
              </a:tabLst>
            </a:pPr>
            <a:endParaRPr lang="de-DE" sz="1100" dirty="0">
              <a:latin typeface="ABeeZee" pitchFamily="50" charset="0"/>
            </a:endParaRPr>
          </a:p>
          <a:p>
            <a:pPr algn="just">
              <a:tabLst>
                <a:tab pos="355600" algn="l"/>
              </a:tabLst>
            </a:pPr>
            <a:r>
              <a:rPr lang="de-DE" sz="1100" dirty="0" smtClean="0">
                <a:latin typeface="ABeeZee" pitchFamily="50" charset="0"/>
              </a:rPr>
              <a:t>	Ich bin seit vielen Jahren </a:t>
            </a:r>
            <a:r>
              <a:rPr lang="de-DE" sz="1100" dirty="0" err="1" smtClean="0">
                <a:latin typeface="ABeeZee" pitchFamily="50" charset="0"/>
              </a:rPr>
              <a:t>Geocacherin</a:t>
            </a:r>
            <a:r>
              <a:rPr lang="de-DE" sz="1100" dirty="0" smtClean="0">
                <a:latin typeface="ABeeZee" pitchFamily="50" charset="0"/>
              </a:rPr>
              <a:t> – wer die digitale </a:t>
            </a:r>
          </a:p>
          <a:p>
            <a:pPr algn="just">
              <a:tabLst>
                <a:tab pos="355600" algn="l"/>
              </a:tabLst>
            </a:pPr>
            <a:r>
              <a:rPr lang="de-DE" sz="1100" dirty="0">
                <a:latin typeface="ABeeZee" pitchFamily="50" charset="0"/>
              </a:rPr>
              <a:t>	</a:t>
            </a:r>
            <a:r>
              <a:rPr lang="de-DE" sz="1100" dirty="0" smtClean="0">
                <a:latin typeface="ABeeZee" pitchFamily="50" charset="0"/>
              </a:rPr>
              <a:t>Schnitzeljagd in seinen Unterricht integrieren möchte, darf </a:t>
            </a:r>
          </a:p>
          <a:p>
            <a:pPr algn="just">
              <a:tabLst>
                <a:tab pos="355600" algn="l"/>
              </a:tabLst>
            </a:pPr>
            <a:r>
              <a:rPr lang="de-DE" sz="1100" dirty="0">
                <a:latin typeface="ABeeZee" pitchFamily="50" charset="0"/>
              </a:rPr>
              <a:t>	</a:t>
            </a:r>
            <a:r>
              <a:rPr lang="de-DE" sz="1100" dirty="0" smtClean="0">
                <a:latin typeface="ABeeZee" pitchFamily="50" charset="0"/>
              </a:rPr>
              <a:t>sich bei Fragen gerne an mich wenden!</a:t>
            </a:r>
          </a:p>
          <a:p>
            <a:pPr>
              <a:tabLst>
                <a:tab pos="355600" algn="l"/>
              </a:tabLst>
            </a:pPr>
            <a:endParaRPr lang="de-DE" sz="1200" dirty="0" smtClean="0">
              <a:latin typeface="ABeeZee" pitchFamily="50" charset="0"/>
            </a:endParaRPr>
          </a:p>
          <a:p>
            <a:pPr>
              <a:tabLst>
                <a:tab pos="355600" algn="l"/>
              </a:tabLst>
            </a:pPr>
            <a:r>
              <a:rPr lang="de-DE" sz="1100" b="1" dirty="0" smtClean="0">
                <a:latin typeface="ABeeZee" pitchFamily="50" charset="0"/>
              </a:rPr>
              <a:t>Ich bin erreichbar unter:</a:t>
            </a:r>
            <a:r>
              <a:rPr lang="de-DE" sz="1100" dirty="0" smtClean="0">
                <a:latin typeface="ABeeZee" pitchFamily="50" charset="0"/>
              </a:rPr>
              <a:t>	</a:t>
            </a:r>
          </a:p>
          <a:p>
            <a:pPr>
              <a:tabLst>
                <a:tab pos="355600" algn="l"/>
              </a:tabLst>
            </a:pPr>
            <a:endParaRPr lang="de-DE" sz="1100" dirty="0">
              <a:latin typeface="ABeeZee" pitchFamily="50" charset="0"/>
            </a:endParaRPr>
          </a:p>
          <a:p>
            <a:pPr>
              <a:tabLst>
                <a:tab pos="355600" algn="l"/>
              </a:tabLst>
            </a:pPr>
            <a:r>
              <a:rPr lang="de-DE" sz="1100" dirty="0" smtClean="0">
                <a:latin typeface="ABeeZee" pitchFamily="50" charset="0"/>
              </a:rPr>
              <a:t>	015x-xx </a:t>
            </a:r>
            <a:r>
              <a:rPr lang="de-DE" sz="1100" dirty="0" err="1" smtClean="0">
                <a:latin typeface="ABeeZee" pitchFamily="50" charset="0"/>
              </a:rPr>
              <a:t>xx</a:t>
            </a:r>
            <a:r>
              <a:rPr lang="de-DE" sz="1100" dirty="0" smtClean="0">
                <a:latin typeface="ABeeZee" pitchFamily="50" charset="0"/>
              </a:rPr>
              <a:t> </a:t>
            </a:r>
            <a:r>
              <a:rPr lang="de-DE" sz="1100" dirty="0" err="1" smtClean="0">
                <a:latin typeface="ABeeZee" pitchFamily="50" charset="0"/>
              </a:rPr>
              <a:t>xx</a:t>
            </a:r>
            <a:r>
              <a:rPr lang="de-DE" sz="1100" dirty="0" smtClean="0">
                <a:latin typeface="ABeeZee" pitchFamily="50" charset="0"/>
              </a:rPr>
              <a:t> </a:t>
            </a:r>
            <a:r>
              <a:rPr lang="de-DE" sz="1100" dirty="0" err="1" smtClean="0">
                <a:latin typeface="ABeeZee" pitchFamily="50" charset="0"/>
              </a:rPr>
              <a:t>xx</a:t>
            </a: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</a:tabLst>
            </a:pPr>
            <a:r>
              <a:rPr lang="de-DE" sz="1100" dirty="0" smtClean="0">
                <a:latin typeface="ABeeZee" pitchFamily="50" charset="0"/>
              </a:rPr>
              <a:t>	email@schule.de</a:t>
            </a:r>
          </a:p>
          <a:p>
            <a:pPr>
              <a:tabLst>
                <a:tab pos="35560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 algn="r">
              <a:tabLst>
                <a:tab pos="355600" algn="l"/>
              </a:tabLst>
            </a:pPr>
            <a:r>
              <a:rPr lang="de-DE" sz="1100" b="1" dirty="0" smtClean="0">
                <a:latin typeface="ABeeZee" pitchFamily="50" charset="0"/>
              </a:rPr>
              <a:t>Ich freue mich auf eine gute Zusammenarbeit!      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214546" y="646869"/>
            <a:ext cx="23574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b="1" dirty="0" smtClean="0">
                <a:latin typeface="ABeeZee" pitchFamily="50" charset="0"/>
              </a:rPr>
              <a:t>  Name:</a:t>
            </a:r>
            <a:r>
              <a:rPr lang="de-DE" sz="1100" dirty="0" smtClean="0">
                <a:latin typeface="ABeeZee" pitchFamily="50" charset="0"/>
              </a:rPr>
              <a:t>	</a:t>
            </a: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dirty="0">
                <a:latin typeface="ABeeZee" pitchFamily="50" charset="0"/>
              </a:rPr>
              <a:t>	</a:t>
            </a:r>
            <a:r>
              <a:rPr lang="de-DE" sz="1100" dirty="0" smtClean="0">
                <a:latin typeface="ABeeZee" pitchFamily="50" charset="0"/>
              </a:rPr>
              <a:t>Jennifer </a:t>
            </a:r>
            <a:r>
              <a:rPr lang="de-DE" sz="1100" dirty="0" err="1" smtClean="0">
                <a:latin typeface="ABeeZee" pitchFamily="50" charset="0"/>
              </a:rPr>
              <a:t>Muttiheft</a:t>
            </a: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b="1" dirty="0" smtClean="0">
                <a:latin typeface="ABeeZee" pitchFamily="50" charset="0"/>
              </a:rPr>
              <a:t>  Tätigkeit:  </a:t>
            </a: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b="1" dirty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b="1" dirty="0">
                <a:latin typeface="ABeeZee" pitchFamily="50" charset="0"/>
              </a:rPr>
              <a:t> </a:t>
            </a:r>
            <a:r>
              <a:rPr lang="de-DE" sz="1100" b="1" dirty="0" smtClean="0">
                <a:latin typeface="ABeeZee" pitchFamily="50" charset="0"/>
              </a:rPr>
              <a:t>   	</a:t>
            </a:r>
            <a:r>
              <a:rPr lang="de-DE" sz="1100" dirty="0" smtClean="0">
                <a:latin typeface="ABeeZee" pitchFamily="50" charset="0"/>
              </a:rPr>
              <a:t>Referendarin</a:t>
            </a: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b="1" dirty="0" smtClean="0">
                <a:latin typeface="ABeeZee" pitchFamily="50" charset="0"/>
              </a:rPr>
              <a:t>  Ich unterrichte:</a:t>
            </a:r>
            <a:r>
              <a:rPr lang="de-DE" sz="1100" dirty="0" smtClean="0">
                <a:latin typeface="ABeeZee" pitchFamily="50" charset="0"/>
              </a:rPr>
              <a:t>	</a:t>
            </a: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dirty="0" smtClean="0">
                <a:latin typeface="ABeeZee" pitchFamily="50" charset="0"/>
              </a:rPr>
              <a:t>      	Mathematik und Informatik</a:t>
            </a: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dirty="0" smtClean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b="1" dirty="0" smtClean="0">
                <a:latin typeface="ABeeZee" pitchFamily="50" charset="0"/>
              </a:rPr>
              <a:t>  Aufgabe in der Schule:</a:t>
            </a: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endParaRPr lang="de-DE" sz="1100" b="1" dirty="0">
              <a:latin typeface="ABeeZee" pitchFamily="50" charset="0"/>
            </a:endParaRPr>
          </a:p>
          <a:p>
            <a:pPr>
              <a:tabLst>
                <a:tab pos="355600" algn="l"/>
                <a:tab pos="719138" algn="l"/>
                <a:tab pos="1252538" algn="l"/>
                <a:tab pos="2335213" algn="l"/>
                <a:tab pos="3054350" algn="l"/>
              </a:tabLst>
            </a:pPr>
            <a:r>
              <a:rPr lang="de-DE" sz="1100" dirty="0">
                <a:latin typeface="ABeeZee" pitchFamily="50" charset="0"/>
              </a:rPr>
              <a:t>	</a:t>
            </a:r>
            <a:r>
              <a:rPr lang="de-DE" sz="1100" dirty="0" smtClean="0">
                <a:latin typeface="ABeeZee" pitchFamily="50" charset="0"/>
              </a:rPr>
              <a:t>Förderunterricht im Fach 	Mathematik in den Jahr-	gangsstufen 5 und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Bildschirmpräsentation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Schenny</dc:creator>
  <cp:lastModifiedBy>Schenny</cp:lastModifiedBy>
  <cp:revision>10</cp:revision>
  <dcterms:created xsi:type="dcterms:W3CDTF">2017-01-31T15:34:22Z</dcterms:created>
  <dcterms:modified xsi:type="dcterms:W3CDTF">2018-08-07T19:50:08Z</dcterms:modified>
</cp:coreProperties>
</file>